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70" r:id="rId4"/>
    <p:sldId id="287" r:id="rId5"/>
    <p:sldId id="271" r:id="rId6"/>
    <p:sldId id="272" r:id="rId7"/>
    <p:sldId id="279" r:id="rId8"/>
    <p:sldId id="285" r:id="rId9"/>
    <p:sldId id="286" r:id="rId10"/>
    <p:sldId id="280" r:id="rId11"/>
    <p:sldId id="257" r:id="rId12"/>
    <p:sldId id="288" r:id="rId13"/>
    <p:sldId id="278" r:id="rId14"/>
    <p:sldId id="292" r:id="rId15"/>
    <p:sldId id="265" r:id="rId16"/>
    <p:sldId id="277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83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620688"/>
            <a:ext cx="51845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КАЗЕННОЕ </a:t>
            </a:r>
          </a:p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ДОШКОЛЬНОЕ </a:t>
            </a:r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ОБРАЗОВАТЕЛЬНОЕ УЧРЕЖДЕНИЕ ДЕТСКИЙ САД №2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8491" y="1700808"/>
            <a:ext cx="486671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Творческая работа </a:t>
            </a:r>
          </a:p>
          <a:p>
            <a:pPr algn="ctr"/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«Пряник родного города»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573016"/>
            <a:ext cx="367698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Выполнил: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Пархоменко Мария 5лет (старшая группа)</a:t>
            </a:r>
          </a:p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Руководитель: </a:t>
            </a:r>
          </a:p>
          <a:p>
            <a:r>
              <a:rPr lang="ru-RU" sz="2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Ульянова В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ера  Алексеевна</a:t>
            </a:r>
            <a:r>
              <a:rPr lang="ru-RU" sz="2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0269" y="5589240"/>
            <a:ext cx="2924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Острогожск 2023г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15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052736"/>
            <a:ext cx="44644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Придумываем рецепт пряника «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Острогожский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2067694" cy="275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4668011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92696"/>
            <a:ext cx="2301720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2351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51125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такая кулинария у нас на кухне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293179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6"/>
            <a:ext cx="21577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7725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725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2841780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16835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132262" y="620688"/>
            <a:ext cx="4879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Дружим с тестом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49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0"/>
            <a:ext cx="91472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692696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 пряничные фантазии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7072"/>
            <a:ext cx="3096344" cy="23042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266429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2669493" cy="2767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0"/>
            <a:ext cx="91472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980728"/>
            <a:ext cx="72603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Получился пряник ароматный,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Острогожский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он приятный!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253288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3384376" cy="33329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682555_16-p-fon-dlya-prezentatsii-konditerskaya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608512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491800" y="620688"/>
            <a:ext cx="6160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Семейное чаепитие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94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0688"/>
            <a:ext cx="72603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Трудимся над изготовлением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книги «Путешествие пряника во времени»с друзьями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309634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28803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30243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ххх\Desktop\Маша\IMG_20230222_151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861048"/>
            <a:ext cx="29523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376" y="2069232"/>
            <a:ext cx="309634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48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90872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-История пряника на Руси</a:t>
            </a:r>
            <a:r>
              <a:rPr lang="ru-RU" u="sng" dirty="0" smtClean="0"/>
              <a:t>/:</a:t>
            </a:r>
            <a:r>
              <a:rPr lang="en-US" u="sng" dirty="0" smtClean="0"/>
              <a:t>https://fb.ru/article/472031/istoriya-pryanika-na-rusi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844825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-Понедельник А.В. «Пряничные домики и не только»/Издательство :ХлебСоль,2020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Литература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49289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-Мультфильм «Волшебная кухня»/ «Расписные пряники»,10серия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1181" y="4005063"/>
            <a:ext cx="7912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11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5730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5" y="3356991"/>
            <a:ext cx="63367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</a:p>
          <a:p>
            <a:pPr algn="ctr"/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Придумать рецепт самого вкусного и красивого пряника «</a:t>
            </a:r>
            <a:r>
              <a:rPr lang="ru-RU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Острогожский</a:t>
            </a:r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    </a:t>
            </a:r>
          </a:p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-Изучить историю появления пряника на Руси.</a:t>
            </a:r>
          </a:p>
          <a:p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-Познакомиться с разными видами пряников.</a:t>
            </a:r>
          </a:p>
          <a:p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-Воссоздать и сохранить традиции изготовления пряников в семье.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1"/>
            <a:ext cx="4320480" cy="25922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8856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Слушали К.Чуковского «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Бармалей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смотрели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«Русские пряники»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316835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60848"/>
            <a:ext cx="324036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4437112"/>
            <a:ext cx="34563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 на вопросы искали:</a:t>
            </a:r>
          </a:p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-в музее</a:t>
            </a:r>
          </a:p>
          <a:p>
            <a:pPr marL="342900" indent="-342900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-в «Интернете»;</a:t>
            </a:r>
          </a:p>
          <a:p>
            <a:pPr marL="342900" indent="-342900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-в библиотеке.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5"/>
            <a:ext cx="316835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4458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4437112"/>
            <a:ext cx="34563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 на вопросы искали:</a:t>
            </a:r>
          </a:p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-в музее</a:t>
            </a:r>
          </a:p>
          <a:p>
            <a:pPr marL="342900" indent="-342900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-в «Интернете»;</a:t>
            </a:r>
          </a:p>
          <a:p>
            <a:pPr marL="342900" indent="-342900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-в библиотеке.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273630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7"/>
            <a:ext cx="3168352" cy="3600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9040"/>
            <a:ext cx="271576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005064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764704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пряника во времени до наших дней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C:\Users\ххх\Desktop\Пряники\slid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65172"/>
            <a:ext cx="2880320" cy="2157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55" name="Picture 3" descr="C:\Users\ххх\Desktop\Пряники\65ab7c1e99a4ae5592d2741512c3324e-80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700808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C:\Users\ххх\Desktop\Пряники\s-l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2520280" cy="19881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63" name="Picture 11" descr="C:\Users\ххх\Desktop\Пряники\composition_different_spices_mortar_on_wh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861048"/>
            <a:ext cx="2107315" cy="1728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3" descr="ÐÐ°ÑÑÐ¸Ð½ÐºÐ¸ Ð¿Ð¾ Ð·Ð°Ð¿ÑÐ¾ÑÑ Ð¼Ðµ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2276475" cy="25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ÐÐ°ÑÑÐ¸Ð½ÐºÐ¸ Ð¿Ð¾ Ð·Ð°Ð¿ÑÐ¾ÑÑ Ð¼Ñ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340768"/>
            <a:ext cx="2673350" cy="25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929063"/>
            <a:ext cx="2428875" cy="2690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6" descr="ÐÐ°ÑÑÐ¸Ð½ÐºÐ¸ Ð¿Ð¾ Ð·Ð°Ð¿ÑÐ¾ÑÑ ÑÐ¹ÑÐ¾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286125" y="4000500"/>
            <a:ext cx="2543175" cy="2643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5" descr="ÐÐ°ÑÑÐ¸Ð½ÐºÐ¸ Ð¿Ð¾ Ð·Ð°Ð¿ÑÐ¾ÑÑ ÑÐ»Ð¸Ð²Ð¾ÑÐ½Ð¾Ðµ Ð¼Ð°ÑÐ»Ð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268760"/>
            <a:ext cx="2762250" cy="2212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3861048"/>
            <a:ext cx="239052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699792" y="692696"/>
            <a:ext cx="54726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Продукты для пряничного теста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8610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085184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Средняя Гр\Desktop\печат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1"/>
            <a:ext cx="324036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ÐÐ°ÑÑÐ¸Ð½ÐºÐ¸ Ð¿Ð¾ Ð·Ð°Ð¿ÑÐ¾ÑÑ Ð²ÑÑÐµÐ·Ð½ÑÐµ Ð¿ÑÑÐ½Ð¸ÐºÐ¸ ÐºÐ°ÑÑÐ¸Ð½ÐºÐ¸ Ð¸ ÑÐ¾ÑÐ¾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59832" y="3933056"/>
            <a:ext cx="352839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Средняя Гр\Desktop\оепн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48064" y="1628800"/>
            <a:ext cx="297088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18764" y="836712"/>
            <a:ext cx="49064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пряников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573016"/>
            <a:ext cx="54291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Печатные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5948" y="3284984"/>
            <a:ext cx="56205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Лепные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0365" y="5373216"/>
            <a:ext cx="2103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Силуэтные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7170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15816" y="2636912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908720"/>
            <a:ext cx="4464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468052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1140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221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ххх</cp:lastModifiedBy>
  <cp:revision>96</cp:revision>
  <dcterms:created xsi:type="dcterms:W3CDTF">2023-01-28T10:38:56Z</dcterms:created>
  <dcterms:modified xsi:type="dcterms:W3CDTF">2023-02-28T16:14:00Z</dcterms:modified>
</cp:coreProperties>
</file>